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3011150" cy="7315200"/>
  <p:notesSz cx="7315200" cy="1301115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4" d="100"/>
          <a:sy n="114" d="100"/>
        </p:scale>
        <p:origin x="1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0283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734165/1459701406/slid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734165/1459701406/slide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734165/1459701406/slide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734165/1459701406/slid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734165/1459701406/slide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734165/1459701406/slide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734165/1459701406/slide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734165/1459701406/slide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734165/1459701406/slide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734165/1459701406/slide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734165/1459701406/slide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Custom</PresentationFormat>
  <Paragraphs>11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Visme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Visme Presentation</dc:title>
  <dc:subject>Visme Presentation</dc:subject>
  <dc:creator>Visme User</dc:creator>
  <cp:lastModifiedBy>Gayle Manktelow</cp:lastModifiedBy>
  <cp:revision>15</cp:revision>
  <dcterms:created xsi:type="dcterms:W3CDTF">2019-12-04T06:28:23Z</dcterms:created>
  <dcterms:modified xsi:type="dcterms:W3CDTF">2020-03-06T17:59:48Z</dcterms:modified>
</cp:coreProperties>
</file>